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1F0"/>
    <a:srgbClr val="90D9E2"/>
    <a:srgbClr val="0E1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ay Mehta" userId="cc477bd7d77cc9ce" providerId="LiveId" clId="{7DCB73F6-7A79-42F6-B14F-12428543A211}"/>
    <pc:docChg chg="custSel modSld">
      <pc:chgData name="Bhavay Mehta" userId="cc477bd7d77cc9ce" providerId="LiveId" clId="{7DCB73F6-7A79-42F6-B14F-12428543A211}" dt="2026-01-04T11:16:16.092" v="40"/>
      <pc:docMkLst>
        <pc:docMk/>
      </pc:docMkLst>
      <pc:sldChg chg="modSp mod">
        <pc:chgData name="Bhavay Mehta" userId="cc477bd7d77cc9ce" providerId="LiveId" clId="{7DCB73F6-7A79-42F6-B14F-12428543A211}" dt="2026-01-04T11:12:36.898" v="2" actId="14100"/>
        <pc:sldMkLst>
          <pc:docMk/>
          <pc:sldMk cId="1505800024" sldId="259"/>
        </pc:sldMkLst>
        <pc:picChg chg="mod">
          <ac:chgData name="Bhavay Mehta" userId="cc477bd7d77cc9ce" providerId="LiveId" clId="{7DCB73F6-7A79-42F6-B14F-12428543A211}" dt="2026-01-04T11:12:36.898" v="2" actId="14100"/>
          <ac:picMkLst>
            <pc:docMk/>
            <pc:sldMk cId="1505800024" sldId="259"/>
            <ac:picMk id="3" creationId="{365BBF6F-958C-425B-63CB-4E9DA7F3B14E}"/>
          </ac:picMkLst>
        </pc:picChg>
      </pc:sldChg>
      <pc:sldChg chg="addSp delSp modSp mod">
        <pc:chgData name="Bhavay Mehta" userId="cc477bd7d77cc9ce" providerId="LiveId" clId="{7DCB73F6-7A79-42F6-B14F-12428543A211}" dt="2026-01-04T11:14:36.799" v="22" actId="478"/>
        <pc:sldMkLst>
          <pc:docMk/>
          <pc:sldMk cId="1226658876" sldId="260"/>
        </pc:sldMkLst>
        <pc:picChg chg="mod">
          <ac:chgData name="Bhavay Mehta" userId="cc477bd7d77cc9ce" providerId="LiveId" clId="{7DCB73F6-7A79-42F6-B14F-12428543A211}" dt="2026-01-04T11:12:54.099" v="5" actId="14100"/>
          <ac:picMkLst>
            <pc:docMk/>
            <pc:sldMk cId="1226658876" sldId="260"/>
            <ac:picMk id="3" creationId="{66B27DA7-6F1A-326F-9BE4-2775AC3E92CD}"/>
          </ac:picMkLst>
        </pc:picChg>
        <pc:picChg chg="add mod">
          <ac:chgData name="Bhavay Mehta" userId="cc477bd7d77cc9ce" providerId="LiveId" clId="{7DCB73F6-7A79-42F6-B14F-12428543A211}" dt="2026-01-04T11:13:58.451" v="12" actId="1076"/>
          <ac:picMkLst>
            <pc:docMk/>
            <pc:sldMk cId="1226658876" sldId="260"/>
            <ac:picMk id="4" creationId="{FEE2A972-3890-EEA5-5E88-970B5E62C7DC}"/>
          </ac:picMkLst>
        </pc:picChg>
        <pc:picChg chg="add del mod">
          <ac:chgData name="Bhavay Mehta" userId="cc477bd7d77cc9ce" providerId="LiveId" clId="{7DCB73F6-7A79-42F6-B14F-12428543A211}" dt="2026-01-04T11:14:36.799" v="22" actId="478"/>
          <ac:picMkLst>
            <pc:docMk/>
            <pc:sldMk cId="1226658876" sldId="260"/>
            <ac:picMk id="6" creationId="{2CBFD91C-B6B1-0789-E117-A3B75DA14F78}"/>
          </ac:picMkLst>
        </pc:picChg>
        <pc:picChg chg="add del">
          <ac:chgData name="Bhavay Mehta" userId="cc477bd7d77cc9ce" providerId="LiveId" clId="{7DCB73F6-7A79-42F6-B14F-12428543A211}" dt="2026-01-04T11:14:28.968" v="20" actId="478"/>
          <ac:picMkLst>
            <pc:docMk/>
            <pc:sldMk cId="1226658876" sldId="260"/>
            <ac:picMk id="8" creationId="{121F5EAA-E0E0-2B29-0DB3-EC5FA792C5D6}"/>
          </ac:picMkLst>
        </pc:picChg>
        <pc:picChg chg="add mod">
          <ac:chgData name="Bhavay Mehta" userId="cc477bd7d77cc9ce" providerId="LiveId" clId="{7DCB73F6-7A79-42F6-B14F-12428543A211}" dt="2026-01-04T11:14:26.387" v="19" actId="1076"/>
          <ac:picMkLst>
            <pc:docMk/>
            <pc:sldMk cId="1226658876" sldId="260"/>
            <ac:picMk id="10" creationId="{7D012D37-FACC-11B2-D4EC-AD305A4C6CAB}"/>
          </ac:picMkLst>
        </pc:picChg>
      </pc:sldChg>
      <pc:sldChg chg="addSp modSp">
        <pc:chgData name="Bhavay Mehta" userId="cc477bd7d77cc9ce" providerId="LiveId" clId="{7DCB73F6-7A79-42F6-B14F-12428543A211}" dt="2026-01-04T11:15:33.154" v="31"/>
        <pc:sldMkLst>
          <pc:docMk/>
          <pc:sldMk cId="1380849391" sldId="261"/>
        </pc:sldMkLst>
        <pc:picChg chg="add mod">
          <ac:chgData name="Bhavay Mehta" userId="cc477bd7d77cc9ce" providerId="LiveId" clId="{7DCB73F6-7A79-42F6-B14F-12428543A211}" dt="2026-01-04T11:14:39.974" v="23"/>
          <ac:picMkLst>
            <pc:docMk/>
            <pc:sldMk cId="1380849391" sldId="261"/>
            <ac:picMk id="2" creationId="{DF555B4F-0999-A2AE-D221-2C897BA56BAF}"/>
          </ac:picMkLst>
        </pc:picChg>
        <pc:picChg chg="add mod">
          <ac:chgData name="Bhavay Mehta" userId="cc477bd7d77cc9ce" providerId="LiveId" clId="{7DCB73F6-7A79-42F6-B14F-12428543A211}" dt="2026-01-04T11:15:33.154" v="31"/>
          <ac:picMkLst>
            <pc:docMk/>
            <pc:sldMk cId="1380849391" sldId="261"/>
            <ac:picMk id="4" creationId="{4771587B-E566-E0B4-D9D3-CD59763D14CD}"/>
          </ac:picMkLst>
        </pc:picChg>
      </pc:sldChg>
      <pc:sldChg chg="modSp mod">
        <pc:chgData name="Bhavay Mehta" userId="cc477bd7d77cc9ce" providerId="LiveId" clId="{7DCB73F6-7A79-42F6-B14F-12428543A211}" dt="2026-01-04T11:13:21.970" v="9" actId="14100"/>
        <pc:sldMkLst>
          <pc:docMk/>
          <pc:sldMk cId="3399162969" sldId="262"/>
        </pc:sldMkLst>
        <pc:picChg chg="mod">
          <ac:chgData name="Bhavay Mehta" userId="cc477bd7d77cc9ce" providerId="LiveId" clId="{7DCB73F6-7A79-42F6-B14F-12428543A211}" dt="2026-01-04T11:13:21.970" v="9" actId="14100"/>
          <ac:picMkLst>
            <pc:docMk/>
            <pc:sldMk cId="3399162969" sldId="262"/>
            <ac:picMk id="3" creationId="{5DC3797A-0F33-3024-D180-AAB7AF0DFFFA}"/>
          </ac:picMkLst>
        </pc:picChg>
      </pc:sldChg>
      <pc:sldChg chg="addSp modSp">
        <pc:chgData name="Bhavay Mehta" userId="cc477bd7d77cc9ce" providerId="LiveId" clId="{7DCB73F6-7A79-42F6-B14F-12428543A211}" dt="2026-01-04T11:15:35.097" v="32"/>
        <pc:sldMkLst>
          <pc:docMk/>
          <pc:sldMk cId="1278750978" sldId="263"/>
        </pc:sldMkLst>
        <pc:picChg chg="add mod">
          <ac:chgData name="Bhavay Mehta" userId="cc477bd7d77cc9ce" providerId="LiveId" clId="{7DCB73F6-7A79-42F6-B14F-12428543A211}" dt="2026-01-04T11:15:35.097" v="32"/>
          <ac:picMkLst>
            <pc:docMk/>
            <pc:sldMk cId="1278750978" sldId="263"/>
            <ac:picMk id="6" creationId="{4981E3C9-398D-85B2-223B-058138C5964A}"/>
          </ac:picMkLst>
        </pc:picChg>
      </pc:sldChg>
      <pc:sldChg chg="addSp modSp">
        <pc:chgData name="Bhavay Mehta" userId="cc477bd7d77cc9ce" providerId="LiveId" clId="{7DCB73F6-7A79-42F6-B14F-12428543A211}" dt="2026-01-04T11:15:36.948" v="33"/>
        <pc:sldMkLst>
          <pc:docMk/>
          <pc:sldMk cId="676696926" sldId="264"/>
        </pc:sldMkLst>
        <pc:picChg chg="add mod">
          <ac:chgData name="Bhavay Mehta" userId="cc477bd7d77cc9ce" providerId="LiveId" clId="{7DCB73F6-7A79-42F6-B14F-12428543A211}" dt="2026-01-04T11:14:45.032" v="24"/>
          <ac:picMkLst>
            <pc:docMk/>
            <pc:sldMk cId="676696926" sldId="264"/>
            <ac:picMk id="2" creationId="{38CDD4DE-DA90-2812-1E3F-17E351539B1D}"/>
          </ac:picMkLst>
        </pc:picChg>
        <pc:picChg chg="add mod">
          <ac:chgData name="Bhavay Mehta" userId="cc477bd7d77cc9ce" providerId="LiveId" clId="{7DCB73F6-7A79-42F6-B14F-12428543A211}" dt="2026-01-04T11:15:36.948" v="33"/>
          <ac:picMkLst>
            <pc:docMk/>
            <pc:sldMk cId="676696926" sldId="264"/>
            <ac:picMk id="4" creationId="{DC8F289C-10C4-BCE2-39D6-C12F6688B062}"/>
          </ac:picMkLst>
        </pc:picChg>
      </pc:sldChg>
      <pc:sldChg chg="addSp modSp mod">
        <pc:chgData name="Bhavay Mehta" userId="cc477bd7d77cc9ce" providerId="LiveId" clId="{7DCB73F6-7A79-42F6-B14F-12428543A211}" dt="2026-01-04T11:15:48.239" v="36" actId="14100"/>
        <pc:sldMkLst>
          <pc:docMk/>
          <pc:sldMk cId="1625866687" sldId="265"/>
        </pc:sldMkLst>
        <pc:picChg chg="add mod">
          <ac:chgData name="Bhavay Mehta" userId="cc477bd7d77cc9ce" providerId="LiveId" clId="{7DCB73F6-7A79-42F6-B14F-12428543A211}" dt="2026-01-04T11:15:38.984" v="34"/>
          <ac:picMkLst>
            <pc:docMk/>
            <pc:sldMk cId="1625866687" sldId="265"/>
            <ac:picMk id="2" creationId="{AD4027D9-A71E-67C1-750D-1F768461E225}"/>
          </ac:picMkLst>
        </pc:picChg>
        <pc:picChg chg="mod">
          <ac:chgData name="Bhavay Mehta" userId="cc477bd7d77cc9ce" providerId="LiveId" clId="{7DCB73F6-7A79-42F6-B14F-12428543A211}" dt="2026-01-04T11:15:48.239" v="36" actId="14100"/>
          <ac:picMkLst>
            <pc:docMk/>
            <pc:sldMk cId="1625866687" sldId="265"/>
            <ac:picMk id="3" creationId="{1DE0738A-97E7-DE64-DF07-2CD48B1E01E8}"/>
          </ac:picMkLst>
        </pc:picChg>
      </pc:sldChg>
      <pc:sldChg chg="addSp modSp mod">
        <pc:chgData name="Bhavay Mehta" userId="cc477bd7d77cc9ce" providerId="LiveId" clId="{7DCB73F6-7A79-42F6-B14F-12428543A211}" dt="2026-01-04T11:14:55.767" v="26" actId="14100"/>
        <pc:sldMkLst>
          <pc:docMk/>
          <pc:sldMk cId="441796492" sldId="266"/>
        </pc:sldMkLst>
        <pc:picChg chg="add mod">
          <ac:chgData name="Bhavay Mehta" userId="cc477bd7d77cc9ce" providerId="LiveId" clId="{7DCB73F6-7A79-42F6-B14F-12428543A211}" dt="2026-01-04T11:14:55.767" v="26" actId="14100"/>
          <ac:picMkLst>
            <pc:docMk/>
            <pc:sldMk cId="441796492" sldId="266"/>
            <ac:picMk id="2" creationId="{40E1BBBC-56FF-7687-01AF-B2314B8EF0C2}"/>
          </ac:picMkLst>
        </pc:picChg>
      </pc:sldChg>
      <pc:sldChg chg="addSp modSp">
        <pc:chgData name="Bhavay Mehta" userId="cc477bd7d77cc9ce" providerId="LiveId" clId="{7DCB73F6-7A79-42F6-B14F-12428543A211}" dt="2026-01-04T11:15:21.129" v="30"/>
        <pc:sldMkLst>
          <pc:docMk/>
          <pc:sldMk cId="3884712104" sldId="267"/>
        </pc:sldMkLst>
        <pc:picChg chg="add mod">
          <ac:chgData name="Bhavay Mehta" userId="cc477bd7d77cc9ce" providerId="LiveId" clId="{7DCB73F6-7A79-42F6-B14F-12428543A211}" dt="2026-01-04T11:15:21.129" v="30"/>
          <ac:picMkLst>
            <pc:docMk/>
            <pc:sldMk cId="3884712104" sldId="267"/>
            <ac:picMk id="2" creationId="{EBB10CA9-9F4D-0E4F-AE81-662311182D2C}"/>
          </ac:picMkLst>
        </pc:picChg>
      </pc:sldChg>
      <pc:sldChg chg="addSp modSp">
        <pc:chgData name="Bhavay Mehta" userId="cc477bd7d77cc9ce" providerId="LiveId" clId="{7DCB73F6-7A79-42F6-B14F-12428543A211}" dt="2026-01-04T11:15:05.959" v="27"/>
        <pc:sldMkLst>
          <pc:docMk/>
          <pc:sldMk cId="1868597405" sldId="268"/>
        </pc:sldMkLst>
        <pc:picChg chg="add mod">
          <ac:chgData name="Bhavay Mehta" userId="cc477bd7d77cc9ce" providerId="LiveId" clId="{7DCB73F6-7A79-42F6-B14F-12428543A211}" dt="2026-01-04T11:15:05.959" v="27"/>
          <ac:picMkLst>
            <pc:docMk/>
            <pc:sldMk cId="1868597405" sldId="268"/>
            <ac:picMk id="2" creationId="{92C58635-F9D6-0994-5BBF-A30430381700}"/>
          </ac:picMkLst>
        </pc:picChg>
      </pc:sldChg>
      <pc:sldChg chg="addSp modSp">
        <pc:chgData name="Bhavay Mehta" userId="cc477bd7d77cc9ce" providerId="LiveId" clId="{7DCB73F6-7A79-42F6-B14F-12428543A211}" dt="2026-01-04T11:15:11.106" v="28"/>
        <pc:sldMkLst>
          <pc:docMk/>
          <pc:sldMk cId="2145245436" sldId="271"/>
        </pc:sldMkLst>
        <pc:picChg chg="add mod">
          <ac:chgData name="Bhavay Mehta" userId="cc477bd7d77cc9ce" providerId="LiveId" clId="{7DCB73F6-7A79-42F6-B14F-12428543A211}" dt="2026-01-04T11:15:11.106" v="28"/>
          <ac:picMkLst>
            <pc:docMk/>
            <pc:sldMk cId="2145245436" sldId="271"/>
            <ac:picMk id="2" creationId="{C42D4753-D1EB-A70C-2F13-E484D54918C6}"/>
          </ac:picMkLst>
        </pc:picChg>
      </pc:sldChg>
      <pc:sldChg chg="addSp modSp">
        <pc:chgData name="Bhavay Mehta" userId="cc477bd7d77cc9ce" providerId="LiveId" clId="{7DCB73F6-7A79-42F6-B14F-12428543A211}" dt="2026-01-04T11:15:13.552" v="29"/>
        <pc:sldMkLst>
          <pc:docMk/>
          <pc:sldMk cId="906760128" sldId="273"/>
        </pc:sldMkLst>
        <pc:picChg chg="add mod">
          <ac:chgData name="Bhavay Mehta" userId="cc477bd7d77cc9ce" providerId="LiveId" clId="{7DCB73F6-7A79-42F6-B14F-12428543A211}" dt="2026-01-04T11:15:13.552" v="29"/>
          <ac:picMkLst>
            <pc:docMk/>
            <pc:sldMk cId="906760128" sldId="273"/>
            <ac:picMk id="2" creationId="{0C3B12B3-4A83-A76C-0506-667EFFD110BD}"/>
          </ac:picMkLst>
        </pc:picChg>
      </pc:sldChg>
      <pc:sldChg chg="addSp modSp">
        <pc:chgData name="Bhavay Mehta" userId="cc477bd7d77cc9ce" providerId="LiveId" clId="{7DCB73F6-7A79-42F6-B14F-12428543A211}" dt="2026-01-04T11:16:16.092" v="40"/>
        <pc:sldMkLst>
          <pc:docMk/>
          <pc:sldMk cId="2093143936" sldId="274"/>
        </pc:sldMkLst>
        <pc:picChg chg="add mod">
          <ac:chgData name="Bhavay Mehta" userId="cc477bd7d77cc9ce" providerId="LiveId" clId="{7DCB73F6-7A79-42F6-B14F-12428543A211}" dt="2026-01-04T11:16:16.092" v="40"/>
          <ac:picMkLst>
            <pc:docMk/>
            <pc:sldMk cId="2093143936" sldId="274"/>
            <ac:picMk id="2" creationId="{BFF5D564-7883-C256-A328-7B307330059E}"/>
          </ac:picMkLst>
        </pc:picChg>
      </pc:sldChg>
      <pc:sldChg chg="addSp modSp">
        <pc:chgData name="Bhavay Mehta" userId="cc477bd7d77cc9ce" providerId="LiveId" clId="{7DCB73F6-7A79-42F6-B14F-12428543A211}" dt="2026-01-04T11:16:11.061" v="39"/>
        <pc:sldMkLst>
          <pc:docMk/>
          <pc:sldMk cId="2356386306" sldId="275"/>
        </pc:sldMkLst>
        <pc:picChg chg="add mod">
          <ac:chgData name="Bhavay Mehta" userId="cc477bd7d77cc9ce" providerId="LiveId" clId="{7DCB73F6-7A79-42F6-B14F-12428543A211}" dt="2026-01-04T11:16:11.061" v="39"/>
          <ac:picMkLst>
            <pc:docMk/>
            <pc:sldMk cId="2356386306" sldId="275"/>
            <ac:picMk id="2" creationId="{B493A2AF-E029-E907-9AD9-9238FE6774FD}"/>
          </ac:picMkLst>
        </pc:picChg>
      </pc:sldChg>
      <pc:sldChg chg="addSp modSp">
        <pc:chgData name="Bhavay Mehta" userId="cc477bd7d77cc9ce" providerId="LiveId" clId="{7DCB73F6-7A79-42F6-B14F-12428543A211}" dt="2026-01-04T11:16:08.123" v="38"/>
        <pc:sldMkLst>
          <pc:docMk/>
          <pc:sldMk cId="3839549560" sldId="277"/>
        </pc:sldMkLst>
        <pc:picChg chg="add mod">
          <ac:chgData name="Bhavay Mehta" userId="cc477bd7d77cc9ce" providerId="LiveId" clId="{7DCB73F6-7A79-42F6-B14F-12428543A211}" dt="2026-01-04T11:16:08.123" v="38"/>
          <ac:picMkLst>
            <pc:docMk/>
            <pc:sldMk cId="3839549560" sldId="277"/>
            <ac:picMk id="2" creationId="{64B38883-47E7-626B-FE76-2D321BBDAEF2}"/>
          </ac:picMkLst>
        </pc:picChg>
      </pc:sldChg>
      <pc:sldChg chg="addSp modSp">
        <pc:chgData name="Bhavay Mehta" userId="cc477bd7d77cc9ce" providerId="LiveId" clId="{7DCB73F6-7A79-42F6-B14F-12428543A211}" dt="2026-01-04T11:16:06.247" v="37"/>
        <pc:sldMkLst>
          <pc:docMk/>
          <pc:sldMk cId="3689069919" sldId="279"/>
        </pc:sldMkLst>
        <pc:picChg chg="add mod">
          <ac:chgData name="Bhavay Mehta" userId="cc477bd7d77cc9ce" providerId="LiveId" clId="{7DCB73F6-7A79-42F6-B14F-12428543A211}" dt="2026-01-04T11:16:06.247" v="37"/>
          <ac:picMkLst>
            <pc:docMk/>
            <pc:sldMk cId="3689069919" sldId="279"/>
            <ac:picMk id="2" creationId="{7634BC8C-EB7B-F2F6-AA2D-DEF9258432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7F4A-D384-F885-6C5B-AA3009C1F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AB527-845C-8F78-41DF-18408A602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5C760-ECAA-F223-B1A0-754C8324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4ABC-8578-E921-CCA0-741E31FD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39DCD-4523-F474-CA09-08D641F4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1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1FAA-B4B6-0774-E74D-3475474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75325-DA42-1A51-9979-5D61ADF60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1ECF8-97A9-11EF-FEEC-E70884E7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ED461-CDE9-F493-4190-EB4AF8B6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8B322-A4A8-F421-CBC6-7CA1EED5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52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D491-B269-4152-1E04-FCDFE8F8C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2567F-B2C9-09C2-71A0-596BD8575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78EE-AB91-B676-7073-ED1B7E77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E17E2-4824-B48E-D14F-D06D7DFD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0280F-486A-EF19-F8A1-4A941CC8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0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E223-099A-1C48-BC9B-ADAE740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8519-7D21-9B32-08FA-3CB0387AC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59A96-6D0F-6E2F-7AEC-670B2374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79A5-9B41-A5E3-A464-9516A0D6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62E57-5A11-4FDD-C5A9-B6526C99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84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A73E-593B-1CD9-12A9-A7F42DFF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99F4B-D441-9C2E-8E0F-AC0377419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7D50-06CB-2399-3738-6A5923FD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4A3BB-84A5-F4FD-345E-CFF4C5C1E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C27B-C53C-2330-57E8-A16F17B9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34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198-A25D-9B50-CB94-7C6CE2C6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7838-F692-4F3C-E9EA-12483AD02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B55AB-0221-CE46-831A-6EB09E7B6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2642F-21DB-57C5-8682-CC2B463D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EB4A7-0502-65E8-2FA9-96BB82E4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A63AE-DFD8-414E-8BE0-72220CD0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049C-0610-260F-7A91-7B0F030E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5F2A-FE60-9075-9E3F-2EEAD151D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BCB95-31FE-E51F-1AB7-80DFAAFB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81482-EA5C-A3E6-8AA0-A050BE3B8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5C059B-CBD1-3BFA-3A89-D9A3E5451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A2C2D-D97E-C4C6-3AD7-7C5ACCC7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0EF0C-96F6-5B49-78FA-54CCBE00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F0323-8A3C-D4AC-93D4-AA3FD1B7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8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B6E3-4FD0-7252-E9DB-6661A25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66BAD-21D7-A80D-4364-5CE19A72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33177-547E-BA4E-1639-FE7951E8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469D6-1E82-D349-29E8-9E66D3B0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2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FB69D-DC5D-B059-2B9A-43578C9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7DF31-7ECC-3230-FE27-8B0C49A7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7432D-401E-190C-8F89-10883D4A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57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C9B1-3A80-7319-7D57-D0A35B40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31B-B056-E1A3-FC4E-A4E1EBC41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734F7-4CEA-DDEE-A5A3-7C5A8360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E8F08-7B30-C107-6B17-03B6850D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3C31B-F0C5-ECE4-66CA-16EE97AF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FC9A5-1CE1-5BE0-23D4-3596DC90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62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C4E0-07BB-0181-416A-D040EA07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376EA-34DF-29D7-5E98-2F6ADB80F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41ACC-C364-8B88-B7F0-C60CA72D8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93F9D-1072-FC0F-9A12-66E395C7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4857A-BC9F-25B7-6225-1CDD03AD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89882-52E2-EDE2-B663-C9FBD72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68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9AB1-E627-37D5-5A58-66E19CF0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0731-3FA7-9F4B-4162-44BCFA214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80193-472F-3487-4403-5B7F5ECF7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DF843-9F15-4C12-8B2E-DA3555FCADCE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9978-5892-6DE1-6995-CCC74129C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88B0-5189-AE65-C261-30684BC22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A6F7-5DAB-4178-AAC1-429D18439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1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6FBD5-8461-476B-E67B-BFE6E4B8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18627"/>
            <a:ext cx="11422069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0738A-97E7-DE64-DF07-2CD48B1E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6"/>
            <a:ext cx="12192000" cy="6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07309-055B-30AF-2B0C-6BE2F87F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09100"/>
            <a:ext cx="11441122" cy="643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E1BBBC-56FF-7687-01AF-B2314B8E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2261" y="52260"/>
            <a:ext cx="1254265" cy="11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9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9AC96-755C-D359-523B-24BCB329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09100"/>
            <a:ext cx="11422069" cy="643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B10CA9-9F4D-0E4F-AE81-66231118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1921" y="61921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03ABE-2FA9-ED24-1232-0FC87C7D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18627"/>
            <a:ext cx="11450648" cy="64207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C58635-F9D6-0994-5BBF-A3043038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1921" y="61921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CD0C3-6522-8666-A433-6A849842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18627"/>
            <a:ext cx="11422069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DFE46-515E-5425-FC9B-81A249C9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23390"/>
            <a:ext cx="11450648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EE6BC-97EC-9B22-58EC-C30F3BAE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04337"/>
            <a:ext cx="11450648" cy="6449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D4753-D1EB-A70C-2F13-E484D5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1921" y="61921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4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7826D-5E52-61C0-ECAF-D1C4EB6D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23390"/>
            <a:ext cx="11374437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038ED-00D1-21E5-F53F-3EE3056E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09100"/>
            <a:ext cx="11383964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8A9DA-ED1A-6961-5F2E-0CA8245E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223390"/>
            <a:ext cx="1143159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4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7944F-B290-A155-1B85-AAD274F7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32916"/>
            <a:ext cx="11412543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3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9D884-39B5-D2A8-695F-432C3828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4337"/>
            <a:ext cx="11364911" cy="6449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93A2AF-E029-E907-9AD9-9238FE67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8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19143-D831-FA7E-77E9-0696C40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247206"/>
            <a:ext cx="11431595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54B27-65C6-9F7F-CF8B-C950F49F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23390"/>
            <a:ext cx="11422069" cy="6411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38883-47E7-626B-FE76-2D321BBD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9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92A21-ECF5-F71F-A809-D681146E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28153"/>
            <a:ext cx="1139349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0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0D11F-CE7F-7952-704A-918AD19F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223390"/>
            <a:ext cx="11431595" cy="6411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4BC8C-EB7B-F2F6-AA2D-DEF92584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2863-B03D-CA4D-8530-520B3749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28153"/>
            <a:ext cx="1139349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BBF6F-958C-425B-63CB-4E9DA7F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902"/>
            <a:ext cx="12192000" cy="68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27DA7-6F1A-326F-9BE4-2775AC3E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213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2A972-3890-EEA5-5E88-970B5E62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12D37-FACC-11B2-D4EC-AD305A4C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67814" y="543381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AD827-460D-6C39-67D8-2675BE49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23390"/>
            <a:ext cx="11412543" cy="6411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555B4F-0999-A2AE-D221-2C897BA5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1921" y="61921"/>
            <a:ext cx="1486107" cy="136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71587B-E566-E0B4-D9D3-CD59763D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3797A-0F33-3024-D180-AAB7AF0D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FF0BA-6311-0BE4-AE18-9C189969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46125-4F83-8D1C-641E-A70B097770CC}"/>
              </a:ext>
            </a:extLst>
          </p:cNvPr>
          <p:cNvSpPr/>
          <p:nvPr/>
        </p:nvSpPr>
        <p:spPr>
          <a:xfrm>
            <a:off x="4503799" y="3613573"/>
            <a:ext cx="2086654" cy="361206"/>
          </a:xfrm>
          <a:prstGeom prst="rect">
            <a:avLst/>
          </a:prstGeom>
          <a:solidFill>
            <a:srgbClr val="0E1F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79.8% Positive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3E5D6-F313-676B-D425-F8EDDEEB29AF}"/>
              </a:ext>
            </a:extLst>
          </p:cNvPr>
          <p:cNvSpPr/>
          <p:nvPr/>
        </p:nvSpPr>
        <p:spPr>
          <a:xfrm>
            <a:off x="4456386" y="4153220"/>
            <a:ext cx="2134066" cy="361206"/>
          </a:xfrm>
          <a:prstGeom prst="rect">
            <a:avLst/>
          </a:prstGeom>
          <a:solidFill>
            <a:srgbClr val="1E61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12.4 % Neutral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5C483-0334-CDE0-70F2-9C1E1405B813}"/>
              </a:ext>
            </a:extLst>
          </p:cNvPr>
          <p:cNvSpPr/>
          <p:nvPr/>
        </p:nvSpPr>
        <p:spPr>
          <a:xfrm>
            <a:off x="4456385" y="4692867"/>
            <a:ext cx="2134067" cy="361206"/>
          </a:xfrm>
          <a:prstGeom prst="rect">
            <a:avLst/>
          </a:prstGeom>
          <a:solidFill>
            <a:srgbClr val="90D9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7.8% Negative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E3C9-398D-85B2-223B-058138C5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5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E6CF1-0C64-14FB-AC03-0B9C87B7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18627"/>
            <a:ext cx="11393490" cy="6420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F289C-10C4-BCE2-39D6-C12F6688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495734"/>
            <a:ext cx="14861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ujjwal singh bankura</dc:creator>
  <cp:lastModifiedBy>Bhavay Mehta</cp:lastModifiedBy>
  <cp:revision>2</cp:revision>
  <dcterms:created xsi:type="dcterms:W3CDTF">2025-05-08T16:22:18Z</dcterms:created>
  <dcterms:modified xsi:type="dcterms:W3CDTF">2026-01-04T11:16:22Z</dcterms:modified>
</cp:coreProperties>
</file>